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9" r:id="rId4"/>
    <p:sldId id="262" r:id="rId5"/>
    <p:sldId id="261" r:id="rId6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5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938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67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66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94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8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0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90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00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18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52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47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59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1AEF-67FD-4C47-A980-998EFDAE1D07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D0602-CCB0-448B-9AFB-AF2FA4998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52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-doi\Desktop\aaa\写真 1-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" t="13780" r="19982" b="-19811"/>
          <a:stretch/>
        </p:blipFill>
        <p:spPr bwMode="auto">
          <a:xfrm rot="20540142">
            <a:off x="-1144891" y="2636918"/>
            <a:ext cx="7644836" cy="764483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タイトル 1"/>
          <p:cNvSpPr txBox="1">
            <a:spLocks/>
          </p:cNvSpPr>
          <p:nvPr/>
        </p:nvSpPr>
        <p:spPr>
          <a:xfrm rot="21337410">
            <a:off x="-2656308" y="435456"/>
            <a:ext cx="11884616" cy="168106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035" name="直線コネクタ 1034"/>
          <p:cNvCxnSpPr/>
          <p:nvPr/>
        </p:nvCxnSpPr>
        <p:spPr>
          <a:xfrm flipV="1">
            <a:off x="-1971600" y="108252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-2124538" y="1584177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7658167" y="10784582"/>
            <a:ext cx="8194835" cy="78105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7965504" y="4257634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8379397" y="4595094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・企画、製造、お客様、それぞれの想い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○十年かけて築いた歴史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7969929" y="6296438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7974354" y="6177136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8383822" y="6633898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・車のしくみを体感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隠れた部分はこんなにすごい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!?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7965504" y="5286192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7969929" y="5166890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技能を知る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8379397" y="5623652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・匠の技を体感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みんなが知らないカラクリのヒミツ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?!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 rot="21346189">
            <a:off x="510859" y="5341270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0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-34050" y="5374295"/>
            <a:ext cx="4615390" cy="5781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24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505277" y="1763025"/>
            <a:ext cx="2166400" cy="1733120"/>
            <a:chOff x="4555233" y="1582577"/>
            <a:chExt cx="2266070" cy="1812856"/>
          </a:xfrm>
        </p:grpSpPr>
        <p:sp>
          <p:nvSpPr>
            <p:cNvPr id="6" name="タイトル 1"/>
            <p:cNvSpPr txBox="1">
              <a:spLocks/>
            </p:cNvSpPr>
            <p:nvPr/>
          </p:nvSpPr>
          <p:spPr>
            <a:xfrm rot="21445650">
              <a:off x="4555233" y="1582577"/>
              <a:ext cx="2266070" cy="1812856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20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7" name="タイトル 1"/>
            <p:cNvSpPr txBox="1">
              <a:spLocks/>
            </p:cNvSpPr>
            <p:nvPr/>
          </p:nvSpPr>
          <p:spPr>
            <a:xfrm rot="21545361">
              <a:off x="4816481" y="2079290"/>
              <a:ext cx="1743085" cy="86822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25" name="タイトル 1"/>
            <p:cNvSpPr txBox="1">
              <a:spLocks/>
            </p:cNvSpPr>
            <p:nvPr/>
          </p:nvSpPr>
          <p:spPr>
            <a:xfrm rot="21545361">
              <a:off x="5140561" y="2666421"/>
              <a:ext cx="1168107" cy="53364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0" y="1"/>
            <a:ext cx="6858000" cy="9921552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-1501"/>
            <a:ext cx="9525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50000"/>
                  </a:schemeClr>
                </a:solidFill>
              </a:rPr>
              <a:t>プログラム表紙用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タイトル 1"/>
          <p:cNvSpPr txBox="1">
            <a:spLocks/>
          </p:cNvSpPr>
          <p:nvPr/>
        </p:nvSpPr>
        <p:spPr>
          <a:xfrm rot="21346189">
            <a:off x="31228" y="523987"/>
            <a:ext cx="3020939" cy="95826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>
                <a:latin typeface="07ロゴたいぷゴシック7" pitchFamily="50" charset="-128"/>
                <a:ea typeface="07ロゴたいぷゴシック7" pitchFamily="50" charset="-128"/>
              </a:rPr>
              <a:t>そう</a:t>
            </a:r>
            <a:r>
              <a:rPr lang="ja-JP" altLang="en-US" b="1" dirty="0" smtClean="0">
                <a:latin typeface="07ロゴたいぷゴシック7" pitchFamily="50" charset="-128"/>
                <a:ea typeface="07ロゴたいぷゴシック7" pitchFamily="50" charset="-128"/>
              </a:rPr>
              <a:t>だ</a:t>
            </a:r>
            <a:r>
              <a:rPr lang="en-US" altLang="ja-JP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 rot="21346189">
            <a:off x="-58952" y="761223"/>
            <a:ext cx="7716985" cy="13814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4000" b="1" dirty="0">
                <a:latin typeface="07ロゴたいぷゴシック7" pitchFamily="50" charset="-128"/>
                <a:ea typeface="07ロゴたいぷゴシック7" pitchFamily="50" charset="-128"/>
              </a:rPr>
              <a:t>「技術者の一日</a:t>
            </a:r>
            <a:r>
              <a:rPr lang="ja-JP" altLang="en-US" sz="4000" b="1" dirty="0" smtClean="0">
                <a:latin typeface="07ロゴたいぷゴシック7" pitchFamily="50" charset="-128"/>
                <a:ea typeface="07ロゴたいぷゴシック7" pitchFamily="50" charset="-128"/>
              </a:rPr>
              <a:t>」に行こう</a:t>
            </a:r>
            <a:r>
              <a:rPr lang="en-US" altLang="ja-JP" sz="4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4581340" y="6823923"/>
            <a:ext cx="2445492" cy="2225830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2" name="タイトル 1"/>
          <p:cNvSpPr txBox="1">
            <a:spLocks/>
          </p:cNvSpPr>
          <p:nvPr/>
        </p:nvSpPr>
        <p:spPr>
          <a:xfrm>
            <a:off x="4713249" y="7219876"/>
            <a:ext cx="1956111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8337376"/>
            <a:ext cx="6878608" cy="1584176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66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7323" y="8674836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-496503" y="8337376"/>
            <a:ext cx="82459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26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-doi\Desktop\aaa\写真 1-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" t="13780" r="19982" b="-19811"/>
          <a:stretch/>
        </p:blipFill>
        <p:spPr bwMode="auto">
          <a:xfrm rot="20540142">
            <a:off x="-1144891" y="2636918"/>
            <a:ext cx="7644836" cy="764483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タイトル 1"/>
          <p:cNvSpPr txBox="1">
            <a:spLocks/>
          </p:cNvSpPr>
          <p:nvPr/>
        </p:nvSpPr>
        <p:spPr>
          <a:xfrm rot="21337410">
            <a:off x="-2656308" y="435456"/>
            <a:ext cx="11884616" cy="168106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035" name="直線コネクタ 1034"/>
          <p:cNvCxnSpPr/>
          <p:nvPr/>
        </p:nvCxnSpPr>
        <p:spPr>
          <a:xfrm flipV="1">
            <a:off x="-1971600" y="108252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-2124538" y="1584177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7658167" y="10784582"/>
            <a:ext cx="8194835" cy="78105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7965504" y="4257634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8379397" y="4595094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・企画、製造、お客様、それぞれの想い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○十年かけて築いた歴史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7969929" y="6296438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7974354" y="6177136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8383822" y="6633898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・車のしくみを体感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隠れた部分はこんなにすごい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!?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7965504" y="5286192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7969929" y="5166890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技能を知る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8379397" y="5623652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・匠の技を体感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みんなが知らないカラクリのヒミツ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?!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 rot="21346189">
            <a:off x="400993" y="6433794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sz="80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0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-243408" y="6463100"/>
            <a:ext cx="4615390" cy="5781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 smtClean="0">
                <a:solidFill>
                  <a:schemeClr val="bg1"/>
                </a:solidFill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2400" b="1" dirty="0" smtClean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467474" y="1815385"/>
            <a:ext cx="2166400" cy="1733120"/>
            <a:chOff x="4555233" y="1582577"/>
            <a:chExt cx="2266070" cy="1812856"/>
          </a:xfrm>
        </p:grpSpPr>
        <p:sp>
          <p:nvSpPr>
            <p:cNvPr id="6" name="タイトル 1"/>
            <p:cNvSpPr txBox="1">
              <a:spLocks/>
            </p:cNvSpPr>
            <p:nvPr/>
          </p:nvSpPr>
          <p:spPr>
            <a:xfrm rot="21445650">
              <a:off x="4555233" y="1582577"/>
              <a:ext cx="2266070" cy="1812856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20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7" name="タイトル 1"/>
            <p:cNvSpPr txBox="1">
              <a:spLocks/>
            </p:cNvSpPr>
            <p:nvPr/>
          </p:nvSpPr>
          <p:spPr>
            <a:xfrm rot="21545361">
              <a:off x="4816481" y="2079290"/>
              <a:ext cx="1743085" cy="86822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25" name="タイトル 1"/>
            <p:cNvSpPr txBox="1">
              <a:spLocks/>
            </p:cNvSpPr>
            <p:nvPr/>
          </p:nvSpPr>
          <p:spPr>
            <a:xfrm rot="21545361">
              <a:off x="5140561" y="2666421"/>
              <a:ext cx="1168107" cy="53364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0" y="1"/>
            <a:ext cx="6858000" cy="9921552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タイトル 1"/>
          <p:cNvSpPr txBox="1">
            <a:spLocks/>
          </p:cNvSpPr>
          <p:nvPr/>
        </p:nvSpPr>
        <p:spPr>
          <a:xfrm rot="21346189">
            <a:off x="31228" y="523987"/>
            <a:ext cx="3020939" cy="95826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>
                <a:latin typeface="07ロゴたいぷゴシック7" pitchFamily="50" charset="-128"/>
                <a:ea typeface="07ロゴたいぷゴシック7" pitchFamily="50" charset="-128"/>
              </a:rPr>
              <a:t>そう</a:t>
            </a:r>
            <a:r>
              <a:rPr lang="ja-JP" altLang="en-US" b="1" dirty="0" smtClean="0">
                <a:latin typeface="07ロゴたいぷゴシック7" pitchFamily="50" charset="-128"/>
                <a:ea typeface="07ロゴたいぷゴシック7" pitchFamily="50" charset="-128"/>
              </a:rPr>
              <a:t>だ</a:t>
            </a:r>
            <a:r>
              <a:rPr lang="en-US" altLang="ja-JP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 rot="21346189">
            <a:off x="-58952" y="761223"/>
            <a:ext cx="7716985" cy="13814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4000" b="1" dirty="0">
                <a:latin typeface="07ロゴたいぷゴシック7" pitchFamily="50" charset="-128"/>
                <a:ea typeface="07ロゴたいぷゴシック7" pitchFamily="50" charset="-128"/>
              </a:rPr>
              <a:t>「技術者の一日</a:t>
            </a:r>
            <a:r>
              <a:rPr lang="ja-JP" altLang="en-US" sz="4000" b="1" dirty="0" smtClean="0">
                <a:latin typeface="07ロゴたいぷゴシック7" pitchFamily="50" charset="-128"/>
                <a:ea typeface="07ロゴたいぷゴシック7" pitchFamily="50" charset="-128"/>
              </a:rPr>
              <a:t>」に行こう</a:t>
            </a:r>
            <a:r>
              <a:rPr lang="en-US" altLang="ja-JP" sz="4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8659820" y="7850933"/>
            <a:ext cx="2445492" cy="2225830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2" name="タイトル 1"/>
          <p:cNvSpPr txBox="1">
            <a:spLocks/>
          </p:cNvSpPr>
          <p:nvPr/>
        </p:nvSpPr>
        <p:spPr>
          <a:xfrm>
            <a:off x="7601214" y="7429590"/>
            <a:ext cx="1956111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8337376"/>
            <a:ext cx="6878608" cy="1584176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66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7323" y="8674836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-496503" y="8337376"/>
            <a:ext cx="82459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0" y="-1501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50000"/>
                  </a:schemeClr>
                </a:solidFill>
              </a:rPr>
              <a:t>ポスター用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タイトル 1"/>
          <p:cNvSpPr txBox="1">
            <a:spLocks/>
          </p:cNvSpPr>
          <p:nvPr/>
        </p:nvSpPr>
        <p:spPr>
          <a:xfrm>
            <a:off x="4123251" y="6197380"/>
            <a:ext cx="2762133" cy="48381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5" name="タイトル 1"/>
          <p:cNvSpPr txBox="1">
            <a:spLocks/>
          </p:cNvSpPr>
          <p:nvPr/>
        </p:nvSpPr>
        <p:spPr>
          <a:xfrm>
            <a:off x="4280414" y="6181882"/>
            <a:ext cx="1800777" cy="4993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研究発表会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5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会場</a:t>
            </a:r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30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テーマの最新研究発表</a:t>
            </a:r>
          </a:p>
        </p:txBody>
      </p:sp>
      <p:sp>
        <p:nvSpPr>
          <p:cNvPr id="36" name="タイトル 1"/>
          <p:cNvSpPr txBox="1">
            <a:spLocks/>
          </p:cNvSpPr>
          <p:nvPr/>
        </p:nvSpPr>
        <p:spPr>
          <a:xfrm>
            <a:off x="2833937" y="7905328"/>
            <a:ext cx="4890029" cy="61499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お問合せ：トヨタ技術会 </a:t>
            </a:r>
            <a:r>
              <a:rPr lang="en-US" altLang="ja-JP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0565-72-0092</a:t>
            </a:r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　内線 </a:t>
            </a:r>
            <a:r>
              <a:rPr lang="en-US" altLang="ja-JP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811-2-0092</a:t>
            </a:r>
            <a:r>
              <a:rPr lang="ja-JP" altLang="en-US" sz="11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　</a:t>
            </a:r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1556792" y="2754416"/>
            <a:ext cx="2249021" cy="1118464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8" name="タイトル 1"/>
          <p:cNvSpPr txBox="1">
            <a:spLocks/>
          </p:cNvSpPr>
          <p:nvPr/>
        </p:nvSpPr>
        <p:spPr>
          <a:xfrm>
            <a:off x="4123251" y="4948530"/>
            <a:ext cx="2762133" cy="110483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9" name="タイトル 1"/>
          <p:cNvSpPr txBox="1">
            <a:spLocks/>
          </p:cNvSpPr>
          <p:nvPr/>
        </p:nvSpPr>
        <p:spPr>
          <a:xfrm>
            <a:off x="4123251" y="4190270"/>
            <a:ext cx="2722067" cy="56695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0" name="タイトル 1"/>
          <p:cNvSpPr txBox="1">
            <a:spLocks/>
          </p:cNvSpPr>
          <p:nvPr/>
        </p:nvSpPr>
        <p:spPr>
          <a:xfrm>
            <a:off x="4239621" y="4973245"/>
            <a:ext cx="2561073" cy="10646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講義・講演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・ランクル リレー講義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企画・製造・お客様、それぞれの想いとこだわり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・社外特別講演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世界初</a:t>
            </a:r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巨大イカ撮影の秘話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・社内最新技術講義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自動運転支援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技術の展望と課題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1" name="タイトル 1"/>
          <p:cNvSpPr txBox="1">
            <a:spLocks/>
          </p:cNvSpPr>
          <p:nvPr/>
        </p:nvSpPr>
        <p:spPr>
          <a:xfrm>
            <a:off x="4261371" y="4190270"/>
            <a:ext cx="2285072" cy="6234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体感展示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・車の仕組み、匠のワザ、社外技術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・ランクルの歴史展示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1757448" y="2817372"/>
            <a:ext cx="1751950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16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7245424" y="2211359"/>
            <a:ext cx="1752947" cy="1752947"/>
            <a:chOff x="4350367" y="6004539"/>
            <a:chExt cx="2059961" cy="2059961"/>
          </a:xfrm>
        </p:grpSpPr>
        <p:sp>
          <p:nvSpPr>
            <p:cNvPr id="33" name="円/楕円 32"/>
            <p:cNvSpPr/>
            <p:nvPr/>
          </p:nvSpPr>
          <p:spPr>
            <a:xfrm>
              <a:off x="4350367" y="6004539"/>
              <a:ext cx="2059961" cy="2059961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4" name="Picture 1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6010" y="6311553"/>
              <a:ext cx="1458074" cy="1476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7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855121" y="2508876"/>
            <a:ext cx="5601316" cy="533866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タイトル 1"/>
          <p:cNvSpPr txBox="1">
            <a:spLocks/>
          </p:cNvSpPr>
          <p:nvPr/>
        </p:nvSpPr>
        <p:spPr>
          <a:xfrm rot="21337410">
            <a:off x="-2665004" y="368089"/>
            <a:ext cx="11884616" cy="214036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4135933" y="7560786"/>
            <a:ext cx="2762133" cy="48381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8379397" y="4595094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・企画、製造、お客様、それぞれの想い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○十年かけて築いた歴史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7969929" y="6296438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7974354" y="6177136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8383822" y="6633898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・車のしくみを体感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隠れた部分はこんなにすごい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!?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7965504" y="5286192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7969929" y="5166890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技能を知る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8379397" y="5623652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・匠の技を体感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みんなが知らないカラクリのヒミツ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?!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 rot="21346189">
            <a:off x="-996482" y="2736876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6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 rot="21346189">
            <a:off x="-481467" y="2658441"/>
            <a:ext cx="4615390" cy="5781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 smtClean="0"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24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 rot="195334">
            <a:off x="4554081" y="1583150"/>
            <a:ext cx="2287373" cy="1852811"/>
            <a:chOff x="-4565100" y="4196916"/>
            <a:chExt cx="3570983" cy="2892557"/>
          </a:xfrm>
        </p:grpSpPr>
        <p:sp>
          <p:nvSpPr>
            <p:cNvPr id="6" name="タイトル 1"/>
            <p:cNvSpPr txBox="1">
              <a:spLocks/>
            </p:cNvSpPr>
            <p:nvPr/>
          </p:nvSpPr>
          <p:spPr>
            <a:xfrm rot="21350027">
              <a:off x="-4565100" y="4196916"/>
              <a:ext cx="3537726" cy="2830180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20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7" name="タイトル 1"/>
            <p:cNvSpPr txBox="1">
              <a:spLocks/>
            </p:cNvSpPr>
            <p:nvPr/>
          </p:nvSpPr>
          <p:spPr>
            <a:xfrm rot="21350027">
              <a:off x="-4531843" y="4259292"/>
              <a:ext cx="3537726" cy="2830181"/>
            </a:xfrm>
            <a:prstGeom prst="star7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25" name="タイトル 1"/>
            <p:cNvSpPr txBox="1">
              <a:spLocks/>
            </p:cNvSpPr>
            <p:nvPr/>
          </p:nvSpPr>
          <p:spPr>
            <a:xfrm rot="21350027">
              <a:off x="-4214616" y="5622500"/>
              <a:ext cx="2807923" cy="1429835"/>
            </a:xfrm>
            <a:prstGeom prst="star7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11" name="タイトル 1"/>
          <p:cNvSpPr txBox="1">
            <a:spLocks/>
          </p:cNvSpPr>
          <p:nvPr/>
        </p:nvSpPr>
        <p:spPr>
          <a:xfrm rot="21346189">
            <a:off x="-192289" y="417925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そうだ</a:t>
            </a:r>
            <a:r>
              <a:rPr lang="en-US" altLang="ja-JP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 技術者の一日に行こう</a:t>
            </a:r>
            <a:r>
              <a:rPr lang="en-US" altLang="ja-JP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000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8128777" y="7338868"/>
            <a:ext cx="2186021" cy="212275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4293096" y="7545288"/>
            <a:ext cx="1800777" cy="4993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研究発表会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5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会場</a:t>
            </a:r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30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テーマの最新研究発表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8337376"/>
            <a:ext cx="6878608" cy="1584176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66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7323" y="8674836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1"/>
            <a:ext cx="6858000" cy="9921552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-1501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50000"/>
                  </a:schemeClr>
                </a:solidFill>
              </a:rPr>
              <a:t>ポスター用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-496503" y="8337376"/>
            <a:ext cx="82459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タイトル 1"/>
          <p:cNvSpPr txBox="1">
            <a:spLocks/>
          </p:cNvSpPr>
          <p:nvPr/>
        </p:nvSpPr>
        <p:spPr>
          <a:xfrm>
            <a:off x="2833937" y="7905328"/>
            <a:ext cx="4890029" cy="61499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お問合せ：トヨタ技術会 </a:t>
            </a:r>
            <a:r>
              <a:rPr lang="en-US" altLang="ja-JP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0565-72-0092</a:t>
            </a:r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　内線 </a:t>
            </a:r>
            <a:r>
              <a:rPr lang="en-US" altLang="ja-JP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811-2-0092</a:t>
            </a:r>
            <a:r>
              <a:rPr lang="ja-JP" altLang="en-US" sz="11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　</a:t>
            </a:r>
          </a:p>
        </p:txBody>
      </p:sp>
      <p:sp>
        <p:nvSpPr>
          <p:cNvPr id="36" name="タイトル 1"/>
          <p:cNvSpPr txBox="1">
            <a:spLocks/>
          </p:cNvSpPr>
          <p:nvPr/>
        </p:nvSpPr>
        <p:spPr>
          <a:xfrm>
            <a:off x="1407901" y="6282808"/>
            <a:ext cx="2249021" cy="1118464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4135933" y="6311936"/>
            <a:ext cx="2762133" cy="110483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3" name="タイトル 1"/>
          <p:cNvSpPr txBox="1">
            <a:spLocks/>
          </p:cNvSpPr>
          <p:nvPr/>
        </p:nvSpPr>
        <p:spPr>
          <a:xfrm>
            <a:off x="4135933" y="5553676"/>
            <a:ext cx="2722067" cy="56695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0" name="タイトル 1"/>
          <p:cNvSpPr txBox="1">
            <a:spLocks/>
          </p:cNvSpPr>
          <p:nvPr/>
        </p:nvSpPr>
        <p:spPr>
          <a:xfrm>
            <a:off x="4252303" y="6336651"/>
            <a:ext cx="2561073" cy="10646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講義・講演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・ランクル リレー講義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企画・製造・お客様、それぞれの想いとこだわり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・社外特別講演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世界初</a:t>
            </a:r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巨大イカ撮影の秘話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・社内最新技術講義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自動運転支援</a:t>
            </a:r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技術の展望と課題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1" name="タイトル 1"/>
          <p:cNvSpPr txBox="1">
            <a:spLocks/>
          </p:cNvSpPr>
          <p:nvPr/>
        </p:nvSpPr>
        <p:spPr>
          <a:xfrm>
            <a:off x="4274053" y="5553676"/>
            <a:ext cx="2285072" cy="6234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体感展示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・車の仕組み、匠のワザ、社外技術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ja-JP" alt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・ランクルの歴史展示</a:t>
            </a: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5" name="タイトル 1"/>
          <p:cNvSpPr txBox="1">
            <a:spLocks/>
          </p:cNvSpPr>
          <p:nvPr/>
        </p:nvSpPr>
        <p:spPr>
          <a:xfrm>
            <a:off x="1545185" y="6345764"/>
            <a:ext cx="1956111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271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タイトル 1"/>
          <p:cNvSpPr txBox="1">
            <a:spLocks/>
          </p:cNvSpPr>
          <p:nvPr/>
        </p:nvSpPr>
        <p:spPr>
          <a:xfrm rot="21337410">
            <a:off x="-2656308" y="435456"/>
            <a:ext cx="11884616" cy="168106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035" name="直線コネクタ 1034"/>
          <p:cNvCxnSpPr/>
          <p:nvPr/>
        </p:nvCxnSpPr>
        <p:spPr>
          <a:xfrm flipV="1">
            <a:off x="-1971600" y="108252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-2124538" y="1584177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1683568" y="2543034"/>
            <a:ext cx="8194835" cy="78105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7965504" y="4257634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8379397" y="4595094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・企画、製造、お客様、それぞれの想い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○十年かけて築いた歴史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7969929" y="6296438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7974354" y="6177136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8383822" y="6633898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・車のしくみを体感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隠れた部分はこんなにすごい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!?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7965504" y="5286192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7969929" y="5166890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技能を知る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8379397" y="5623652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・匠の技を体感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みんなが知らないカラクリのヒミツ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?!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 rot="21346189">
            <a:off x="-637019" y="3074038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b="1" dirty="0" smtClean="0"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sz="8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000" b="1" dirty="0" smtClean="0"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sz="8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0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-34050" y="2915796"/>
            <a:ext cx="4615390" cy="5781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 smtClean="0"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24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505277" y="1763025"/>
            <a:ext cx="2166400" cy="1733120"/>
            <a:chOff x="4555233" y="1582577"/>
            <a:chExt cx="2266070" cy="1812856"/>
          </a:xfrm>
        </p:grpSpPr>
        <p:sp>
          <p:nvSpPr>
            <p:cNvPr id="6" name="タイトル 1"/>
            <p:cNvSpPr txBox="1">
              <a:spLocks/>
            </p:cNvSpPr>
            <p:nvPr/>
          </p:nvSpPr>
          <p:spPr>
            <a:xfrm rot="21445650">
              <a:off x="4555233" y="1582577"/>
              <a:ext cx="2266070" cy="1812856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20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7" name="タイトル 1"/>
            <p:cNvSpPr txBox="1">
              <a:spLocks/>
            </p:cNvSpPr>
            <p:nvPr/>
          </p:nvSpPr>
          <p:spPr>
            <a:xfrm rot="21545361">
              <a:off x="4816481" y="2079290"/>
              <a:ext cx="1743085" cy="86822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24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6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25" name="タイトル 1"/>
            <p:cNvSpPr txBox="1">
              <a:spLocks/>
            </p:cNvSpPr>
            <p:nvPr/>
          </p:nvSpPr>
          <p:spPr>
            <a:xfrm rot="21545361">
              <a:off x="5140561" y="2666421"/>
              <a:ext cx="1168107" cy="53364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10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10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0" y="1"/>
            <a:ext cx="6858000" cy="9921552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-1501"/>
            <a:ext cx="9525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50000"/>
                  </a:schemeClr>
                </a:solidFill>
              </a:rPr>
              <a:t>プログラム表紙用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タイトル 1"/>
          <p:cNvSpPr txBox="1">
            <a:spLocks/>
          </p:cNvSpPr>
          <p:nvPr/>
        </p:nvSpPr>
        <p:spPr>
          <a:xfrm rot="21346189">
            <a:off x="31228" y="523987"/>
            <a:ext cx="3020939" cy="95826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>
                <a:latin typeface="07ロゴたいぷゴシック7" pitchFamily="50" charset="-128"/>
                <a:ea typeface="07ロゴたいぷゴシック7" pitchFamily="50" charset="-128"/>
              </a:rPr>
              <a:t>そう</a:t>
            </a:r>
            <a:r>
              <a:rPr lang="ja-JP" altLang="en-US" b="1" dirty="0" smtClean="0">
                <a:latin typeface="07ロゴたいぷゴシック7" pitchFamily="50" charset="-128"/>
                <a:ea typeface="07ロゴたいぷゴシック7" pitchFamily="50" charset="-128"/>
              </a:rPr>
              <a:t>だ</a:t>
            </a:r>
            <a:r>
              <a:rPr lang="en-US" altLang="ja-JP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 rot="21346189">
            <a:off x="377609" y="745725"/>
            <a:ext cx="7716985" cy="13814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b="1" dirty="0">
                <a:latin typeface="07ロゴたいぷゴシック7" pitchFamily="50" charset="-128"/>
                <a:ea typeface="07ロゴたいぷゴシック7" pitchFamily="50" charset="-128"/>
              </a:rPr>
              <a:t>「技術者の一日</a:t>
            </a:r>
            <a:r>
              <a:rPr lang="ja-JP" altLang="en-US" sz="3600" b="1" dirty="0" smtClean="0">
                <a:latin typeface="07ロゴたいぷゴシック7" pitchFamily="50" charset="-128"/>
                <a:ea typeface="07ロゴたいぷゴシック7" pitchFamily="50" charset="-128"/>
              </a:rPr>
              <a:t>」に行こう</a:t>
            </a:r>
            <a:r>
              <a:rPr lang="en-US" altLang="ja-JP" sz="36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4581340" y="6823923"/>
            <a:ext cx="2445492" cy="2225830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32" name="タイトル 1"/>
          <p:cNvSpPr txBox="1">
            <a:spLocks/>
          </p:cNvSpPr>
          <p:nvPr/>
        </p:nvSpPr>
        <p:spPr>
          <a:xfrm>
            <a:off x="4809203" y="7219876"/>
            <a:ext cx="1956111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8337376"/>
            <a:ext cx="6878608" cy="1584176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66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7323" y="8674836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-496503" y="8337376"/>
            <a:ext cx="82459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5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タイトル 1"/>
          <p:cNvSpPr txBox="1">
            <a:spLocks/>
          </p:cNvSpPr>
          <p:nvPr/>
        </p:nvSpPr>
        <p:spPr>
          <a:xfrm rot="21337410">
            <a:off x="-2665004" y="368089"/>
            <a:ext cx="11884616" cy="214036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035" name="直線コネクタ 1034"/>
          <p:cNvCxnSpPr/>
          <p:nvPr/>
        </p:nvCxnSpPr>
        <p:spPr>
          <a:xfrm flipV="1">
            <a:off x="-1971600" y="56511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-1971600" y="1931962"/>
            <a:ext cx="11127684" cy="84854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1198271" y="3005574"/>
            <a:ext cx="7709538" cy="734802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7965504" y="4257634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8379397" y="4595094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・企画、製造、お客様、それぞれの想い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○十年かけて築いた歴史</a:t>
            </a:r>
            <a:endParaRPr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7969929" y="6296438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7974354" y="6177136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技術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8383822" y="6633898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・車のしくみを体感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隠れた部分はこんなにすごい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!?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7965504" y="5286192"/>
            <a:ext cx="3526041" cy="936104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7969929" y="5166890"/>
            <a:ext cx="3816424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技能を知る</a:t>
            </a:r>
            <a:endParaRPr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8379397" y="5623652"/>
            <a:ext cx="3334948" cy="6480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・匠の技を体感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pPr algn="l"/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   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みんなが知らないカラクリのヒミツ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?!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 rot="21346189">
            <a:off x="-85737" y="3171993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sz="8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6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 rot="21346189">
            <a:off x="-145604" y="3102677"/>
            <a:ext cx="4615390" cy="5781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dirty="0" smtClean="0"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24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 rot="21445650">
            <a:off x="4555233" y="1582577"/>
            <a:ext cx="2266070" cy="1812856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000" b="1" dirty="0" smtClean="0">
              <a:latin typeface="GD-高速道路ゴシックJA-OTF" pitchFamily="50" charset="-128"/>
              <a:ea typeface="GD-高速道路ゴシックJA-OTF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 rot="21545361">
            <a:off x="4816481" y="2079290"/>
            <a:ext cx="1743085" cy="86822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7/23(</a:t>
            </a:r>
            <a:r>
              <a:rPr lang="ja-JP" altLang="en-US" sz="24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水</a:t>
            </a:r>
            <a:r>
              <a:rPr lang="en-US" altLang="ja-JP" sz="24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)</a:t>
            </a:r>
          </a:p>
          <a:p>
            <a:r>
              <a:rPr lang="en-US" altLang="ja-JP" sz="16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9:00</a:t>
            </a:r>
            <a:r>
              <a:rPr lang="ja-JP" altLang="en-US" sz="16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～</a:t>
            </a:r>
            <a:r>
              <a:rPr lang="en-US" altLang="ja-JP" sz="1600" b="1" dirty="0" smtClean="0">
                <a:latin typeface="GD-高速道路ゴシックJA-OTF" pitchFamily="50" charset="-128"/>
                <a:ea typeface="GD-高速道路ゴシックJA-OTF" pitchFamily="50" charset="-128"/>
              </a:rPr>
              <a:t>17:30</a:t>
            </a:r>
            <a:endParaRPr lang="en-US" altLang="ja-JP" sz="2400" b="1" dirty="0" smtClean="0">
              <a:latin typeface="GD-高速道路ゴシックJA-OTF" pitchFamily="50" charset="-128"/>
              <a:ea typeface="GD-高速道路ゴシックJA-OTF" pitchFamily="50" charset="-128"/>
            </a:endParaRP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 rot="21545361">
            <a:off x="5140561" y="2666421"/>
            <a:ext cx="1168107" cy="53364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000" b="1" dirty="0" smtClean="0">
                <a:latin typeface="07ロゴたいぷゴシック7" pitchFamily="50" charset="-128"/>
                <a:ea typeface="07ロゴたいぷゴシック7" pitchFamily="50" charset="-128"/>
              </a:rPr>
              <a:t>事務本館大ホール</a:t>
            </a:r>
            <a:r>
              <a:rPr lang="ja-JP" altLang="en-US" sz="1000" b="1" dirty="0">
                <a:latin typeface="07ロゴたいぷゴシック7" pitchFamily="50" charset="-128"/>
                <a:ea typeface="07ロゴたいぷゴシック7" pitchFamily="50" charset="-128"/>
              </a:rPr>
              <a:t/>
            </a:r>
            <a:br>
              <a:rPr lang="ja-JP" altLang="en-US" sz="1000" b="1" dirty="0">
                <a:latin typeface="07ロゴたいぷゴシック7" pitchFamily="50" charset="-128"/>
                <a:ea typeface="07ロゴたいぷゴシック7" pitchFamily="50" charset="-128"/>
              </a:rPr>
            </a:br>
            <a:r>
              <a:rPr lang="ja-JP" altLang="en-US" sz="1000" b="1" dirty="0" smtClean="0">
                <a:latin typeface="07ロゴたいぷゴシック7" pitchFamily="50" charset="-128"/>
                <a:ea typeface="07ロゴたいぷゴシック7" pitchFamily="50" charset="-128"/>
              </a:rPr>
              <a:t>・トヨタ会館周辺</a:t>
            </a:r>
            <a:endParaRPr lang="ja-JP" altLang="en-US" sz="20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8337376"/>
            <a:ext cx="6878608" cy="1584176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66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4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7323" y="8674836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0" y="1"/>
            <a:ext cx="6858000" cy="9921552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-1501"/>
            <a:ext cx="9525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50000"/>
                  </a:schemeClr>
                </a:solidFill>
              </a:rPr>
              <a:t>プログラム表紙用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-496503" y="8337376"/>
            <a:ext cx="82459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タイトル 1"/>
          <p:cNvSpPr txBox="1">
            <a:spLocks/>
          </p:cNvSpPr>
          <p:nvPr/>
        </p:nvSpPr>
        <p:spPr>
          <a:xfrm rot="21346189">
            <a:off x="-316526" y="417925"/>
            <a:ext cx="7029473" cy="19103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そうだ</a:t>
            </a:r>
            <a:r>
              <a:rPr lang="en-US" altLang="ja-JP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 技術者の一日に行こう</a:t>
            </a:r>
            <a:r>
              <a:rPr lang="en-US" altLang="ja-JP" sz="6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6000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867780" y="7169586"/>
            <a:ext cx="2249021" cy="1118464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48" name="タイトル 1"/>
          <p:cNvSpPr txBox="1">
            <a:spLocks/>
          </p:cNvSpPr>
          <p:nvPr/>
        </p:nvSpPr>
        <p:spPr>
          <a:xfrm>
            <a:off x="4005064" y="7232542"/>
            <a:ext cx="1956111" cy="10144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331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696</Words>
  <Application>Microsoft Office PowerPoint</Application>
  <PresentationFormat>A4 210 x 297 mm</PresentationFormat>
  <Paragraphs>137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トヨタ自動車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トヨタ技術会</dc:title>
  <dc:creator>土井　啓佑</dc:creator>
  <cp:lastModifiedBy>k-doi</cp:lastModifiedBy>
  <cp:revision>51</cp:revision>
  <cp:lastPrinted>2014-04-07T23:51:43Z</cp:lastPrinted>
  <dcterms:created xsi:type="dcterms:W3CDTF">2014-03-30T23:27:14Z</dcterms:created>
  <dcterms:modified xsi:type="dcterms:W3CDTF">2014-04-18T11:13:17Z</dcterms:modified>
</cp:coreProperties>
</file>